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3" r:id="rId6"/>
    <p:sldId id="257" r:id="rId7"/>
    <p:sldId id="264" r:id="rId8"/>
    <p:sldId id="261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58" autoAdjust="0"/>
  </p:normalViewPr>
  <p:slideViewPr>
    <p:cSldViewPr>
      <p:cViewPr varScale="1">
        <p:scale>
          <a:sx n="84" d="100"/>
          <a:sy n="84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BEC5F-E3B5-4DB8-891E-1D279FC4554A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18D6B-F97C-449C-B7E5-3DEB8139A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84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61950" algn="ctr"/>
            <a:r>
              <a:rPr lang="ru-RU" b="1" dirty="0" smtClean="0"/>
              <a:t>Две половины жизни</a:t>
            </a:r>
          </a:p>
          <a:p>
            <a:pPr indent="361950"/>
            <a:r>
              <a:rPr lang="ru-RU" dirty="0" smtClean="0">
                <a:solidFill>
                  <a:srgbClr val="002060"/>
                </a:solidFill>
              </a:rPr>
              <a:t>   Однажды мулла, гордый обладатель лодки, пригласил школьного учителя своей деревни покататься с ним по Каспийскому морю. Школьный учитель уютно растянулся в лодке под тентом и спросил у муллы: </a:t>
            </a:r>
          </a:p>
          <a:p>
            <a:pPr indent="361950"/>
            <a:r>
              <a:rPr lang="ru-RU" dirty="0" smtClean="0">
                <a:solidFill>
                  <a:srgbClr val="002060"/>
                </a:solidFill>
              </a:rPr>
              <a:t>   - Как ты думаешь, какая сегодня будет погода? </a:t>
            </a:r>
          </a:p>
          <a:p>
            <a:pPr indent="361950"/>
            <a:r>
              <a:rPr lang="ru-RU" dirty="0" smtClean="0">
                <a:solidFill>
                  <a:srgbClr val="002060"/>
                </a:solidFill>
              </a:rPr>
              <a:t>   Мулла определил, откуда дует ветер, посмотрел на солнце, нахмурился и сказал: </a:t>
            </a:r>
          </a:p>
          <a:p>
            <a:pPr indent="361950"/>
            <a:r>
              <a:rPr lang="ru-RU" dirty="0" smtClean="0">
                <a:solidFill>
                  <a:srgbClr val="002060"/>
                </a:solidFill>
              </a:rPr>
              <a:t>   - Если ты мне спрашиваешь, то у нас будет буря. </a:t>
            </a:r>
          </a:p>
          <a:p>
            <a:pPr indent="361950"/>
            <a:r>
              <a:rPr lang="ru-RU" dirty="0" smtClean="0">
                <a:solidFill>
                  <a:srgbClr val="002060"/>
                </a:solidFill>
              </a:rPr>
              <a:t>   Школьный учитель в ужасе сморщил нос и сделал замечание: </a:t>
            </a:r>
          </a:p>
          <a:p>
            <a:pPr indent="361950"/>
            <a:r>
              <a:rPr lang="ru-RU" dirty="0" smtClean="0">
                <a:solidFill>
                  <a:srgbClr val="002060"/>
                </a:solidFill>
              </a:rPr>
              <a:t>   - Мулла, ты что, никогда не учил грамматики? Нужно говорить не мне, а меня. </a:t>
            </a:r>
          </a:p>
          <a:p>
            <a:pPr indent="361950"/>
            <a:r>
              <a:rPr lang="ru-RU" dirty="0" smtClean="0">
                <a:solidFill>
                  <a:srgbClr val="002060"/>
                </a:solidFill>
              </a:rPr>
              <a:t>   Мулла, которого так отчитали, только пожал плечами и сказал: </a:t>
            </a:r>
          </a:p>
          <a:p>
            <a:pPr indent="361950"/>
            <a:r>
              <a:rPr lang="ru-RU" dirty="0" smtClean="0">
                <a:solidFill>
                  <a:srgbClr val="002060"/>
                </a:solidFill>
              </a:rPr>
              <a:t>   - Какое мне дело до грамматики? </a:t>
            </a:r>
          </a:p>
          <a:p>
            <a:pPr indent="361950"/>
            <a:r>
              <a:rPr lang="ru-RU" dirty="0" smtClean="0">
                <a:solidFill>
                  <a:srgbClr val="002060"/>
                </a:solidFill>
              </a:rPr>
              <a:t>   Учитель был в отчаянии: </a:t>
            </a:r>
          </a:p>
          <a:p>
            <a:pPr indent="361950"/>
            <a:r>
              <a:rPr lang="ru-RU" dirty="0" smtClean="0">
                <a:solidFill>
                  <a:srgbClr val="002060"/>
                </a:solidFill>
              </a:rPr>
              <a:t>   - Ты не знаешь грамматики! Это значит, что половина твоей жизни пропала даром. </a:t>
            </a:r>
          </a:p>
          <a:p>
            <a:pPr indent="361950"/>
            <a:r>
              <a:rPr lang="ru-RU" dirty="0" smtClean="0">
                <a:solidFill>
                  <a:srgbClr val="002060"/>
                </a:solidFill>
              </a:rPr>
              <a:t>   Как и предсказывал мулла, горизонт затянулся черными тучами, сильный штормовой ветер подстегивал волны, а лодку носило, как ореховую скорлупу. Громадные волны обрушивались на маленький челн. Тут мулла спросил учителя: </a:t>
            </a:r>
          </a:p>
          <a:p>
            <a:pPr indent="361950"/>
            <a:r>
              <a:rPr lang="ru-RU" dirty="0" smtClean="0">
                <a:solidFill>
                  <a:srgbClr val="002060"/>
                </a:solidFill>
              </a:rPr>
              <a:t>   -Ты когда-нибудь учился плавать? </a:t>
            </a:r>
          </a:p>
          <a:p>
            <a:pPr indent="361950"/>
            <a:r>
              <a:rPr lang="ru-RU" dirty="0" smtClean="0">
                <a:solidFill>
                  <a:srgbClr val="002060"/>
                </a:solidFill>
              </a:rPr>
              <a:t>   Учитель сказал: </a:t>
            </a:r>
          </a:p>
          <a:p>
            <a:pPr indent="361950"/>
            <a:r>
              <a:rPr lang="ru-RU" dirty="0" smtClean="0">
                <a:solidFill>
                  <a:srgbClr val="002060"/>
                </a:solidFill>
              </a:rPr>
              <a:t>   - Нет, зачем мне было учиться плавать? </a:t>
            </a:r>
          </a:p>
          <a:p>
            <a:pPr indent="361950"/>
            <a:r>
              <a:rPr lang="ru-RU" dirty="0" smtClean="0">
                <a:solidFill>
                  <a:srgbClr val="002060"/>
                </a:solidFill>
              </a:rPr>
              <a:t>   Мулла, широко улыбаясь, сказал: </a:t>
            </a:r>
          </a:p>
          <a:p>
            <a:pPr indent="361950"/>
            <a:r>
              <a:rPr lang="ru-RU" dirty="0" smtClean="0">
                <a:solidFill>
                  <a:srgbClr val="002060"/>
                </a:solidFill>
              </a:rPr>
              <a:t>   - Тогда ты потерял всю свою жизнь: наша лодка того и гляди потонет.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8D6B-F97C-449C-B7E5-3DEB8139AEC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372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тревожьтесь и не повышайте тревожность ваших детей.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повышайте тревожность ребенка накануне экзаменов - это может отрицательно сказаться на результате тестирования. Ребенку всегда передается волнение родителей, и если взрослые в ответственный момент могут справиться со своими эмоциями, то ребенок в силу возрастных особенностей может эмоционально "сорваться".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8D6B-F97C-449C-B7E5-3DEB8139AEC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760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Баланс</a:t>
            </a:r>
            <a:r>
              <a:rPr lang="ru-RU" baseline="0" dirty="0" smtClean="0"/>
              <a:t> нагрузок и отдыха!</a:t>
            </a:r>
          </a:p>
          <a:p>
            <a:r>
              <a:rPr lang="ru-RU" baseline="0" dirty="0" smtClean="0"/>
              <a:t> 4.	Наблюдайте за самочувствием ребенка, никто, кроме Вас, не сможет вовремя заметить и предотвратить ухудшение состояние ребенка, связанное с переутомлением.</a:t>
            </a:r>
          </a:p>
          <a:p>
            <a:r>
              <a:rPr lang="ru-RU" baseline="0" dirty="0" smtClean="0"/>
              <a:t>5.	Контролируйте режим подготовки ребенка, не допускайте перегрузок, объясните ему, что он обязательно должен чередовать занятия с отдыхом.</a:t>
            </a:r>
          </a:p>
          <a:p>
            <a:r>
              <a:rPr lang="ru-RU" baseline="0" dirty="0" smtClean="0"/>
              <a:t>6.	Обеспечьте дома удобное место для занятий, проследите, чтобы никто из домашних не мешал.- Обратите внимание на питание ребенка: во время интенсивного умственного напряжения ему необходима питательная и разнообразная пища и сбалансированный комплекс витаминов. Такие продукты, как рыба, творог, орехи, курага и т.д. стимулируют работу головного мозга.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8D6B-F97C-449C-B7E5-3DEB8139AEC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691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Сядьте и позанимайтесь!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8D6B-F97C-449C-B7E5-3DEB8139AEC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670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тревожьтесь о количестве баллов, которые ребенок получит на экзамене, и не критикуйте ребенка после экзамена. Внушайте ребенку мысль, что количество баллов не является совершенным измерением его возможностей.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8D6B-F97C-449C-B7E5-3DEB8139AEC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76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0C45-B8B0-4C9B-82F3-956D736D9EB1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5B36-B4EC-49B0-9D75-CC16D3DB6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70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0C45-B8B0-4C9B-82F3-956D736D9EB1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5B36-B4EC-49B0-9D75-CC16D3DB6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43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0C45-B8B0-4C9B-82F3-956D736D9EB1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5B36-B4EC-49B0-9D75-CC16D3DB6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04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0C45-B8B0-4C9B-82F3-956D736D9EB1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5B36-B4EC-49B0-9D75-CC16D3DB6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15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0C45-B8B0-4C9B-82F3-956D736D9EB1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5B36-B4EC-49B0-9D75-CC16D3DB6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5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0C45-B8B0-4C9B-82F3-956D736D9EB1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5B36-B4EC-49B0-9D75-CC16D3DB6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51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0C45-B8B0-4C9B-82F3-956D736D9EB1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5B36-B4EC-49B0-9D75-CC16D3DB6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25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0C45-B8B0-4C9B-82F3-956D736D9EB1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5B36-B4EC-49B0-9D75-CC16D3DB6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58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0C45-B8B0-4C9B-82F3-956D736D9EB1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5B36-B4EC-49B0-9D75-CC16D3DB6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0C45-B8B0-4C9B-82F3-956D736D9EB1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5B36-B4EC-49B0-9D75-CC16D3DB6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68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0C45-B8B0-4C9B-82F3-956D736D9EB1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5B36-B4EC-49B0-9D75-CC16D3DB6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95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0C45-B8B0-4C9B-82F3-956D736D9EB1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B5B36-B4EC-49B0-9D75-CC16D3DB6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9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233169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cap="all" dirty="0"/>
              <a:t>«ПОДГОТОВКА К </a:t>
            </a:r>
            <a:r>
              <a:rPr lang="ru-RU" b="1" cap="all" dirty="0" smtClean="0"/>
              <a:t>ЭКЗАМЕНУ</a:t>
            </a:r>
            <a:r>
              <a:rPr lang="ru-RU" b="1" cap="all" dirty="0"/>
              <a:t>. КАК ПРОТИВОСТОЯТЬ СТРЕССУ».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5028670" cy="386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20221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dirty="0" smtClean="0"/>
              <a:t>Романова А.Е.,</a:t>
            </a:r>
          </a:p>
          <a:p>
            <a:pPr algn="r"/>
            <a:r>
              <a:rPr lang="ru-RU" b="1" dirty="0" smtClean="0"/>
              <a:t> педагог-психолог </a:t>
            </a:r>
          </a:p>
          <a:p>
            <a:pPr algn="r"/>
            <a:r>
              <a:rPr lang="ru-RU" b="1" dirty="0" smtClean="0"/>
              <a:t>МБОУ г. Иркутска СОШ № 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694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33712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/>
              <a:t>Что будет, если ребенок не сдаст экзамены???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68941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509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352928" cy="5760640"/>
          </a:xfrm>
          <a:gradFill>
            <a:gsLst>
              <a:gs pos="0">
                <a:srgbClr val="FFFF00"/>
              </a:gs>
              <a:gs pos="35000">
                <a:srgbClr val="F9FDC3"/>
              </a:gs>
              <a:gs pos="100000">
                <a:schemeClr val="bg1"/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00B050"/>
                </a:solidFill>
              </a:rPr>
              <a:t>Снова учиться!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00B050"/>
                </a:solidFill>
              </a:rPr>
              <a:t>Идти работать (кем?)!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00B050"/>
                </a:solidFill>
              </a:rPr>
              <a:t>Нанять репетиторов и работать? 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00B050"/>
                </a:solidFill>
              </a:rPr>
              <a:t>Идти в армию!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00B050"/>
                </a:solidFill>
              </a:rPr>
              <a:t>Выйти удачно замуж! И так далее!!!</a:t>
            </a:r>
          </a:p>
          <a:p>
            <a:pPr marL="0" indent="0" algn="ctr">
              <a:buNone/>
            </a:pPr>
            <a:endParaRPr lang="ru-RU" sz="48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ru-RU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16632"/>
            <a:ext cx="3816424" cy="60095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88" y="0"/>
            <a:ext cx="9192005" cy="6858000"/>
          </a:xfrm>
          <a:prstGeom prst="rect">
            <a:avLst/>
          </a:prstGeom>
          <a:ln w="50800" cmpd="sng">
            <a:solidFill>
              <a:srgbClr val="00B0F0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97346"/>
            <a:ext cx="891659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ctr"/>
            <a:r>
              <a:rPr lang="ru-RU" b="1" dirty="0"/>
              <a:t>Две половины жизни</a:t>
            </a:r>
          </a:p>
          <a:p>
            <a:pPr indent="361950"/>
            <a:r>
              <a:rPr lang="ru-RU" dirty="0">
                <a:solidFill>
                  <a:srgbClr val="002060"/>
                </a:solidFill>
              </a:rPr>
              <a:t>   Однажды мулла, гордый обладатель лодки, пригласил школьного учителя своей деревни покататься с ним по Каспийскому морю. Школьный учитель уютно растянулся в лодке под тентом и спросил у муллы: </a:t>
            </a:r>
          </a:p>
          <a:p>
            <a:pPr indent="361950"/>
            <a:r>
              <a:rPr lang="ru-RU" dirty="0">
                <a:solidFill>
                  <a:srgbClr val="002060"/>
                </a:solidFill>
              </a:rPr>
              <a:t>   - Как ты думаешь, какая сегодня будет погода? </a:t>
            </a:r>
          </a:p>
          <a:p>
            <a:pPr indent="361950"/>
            <a:r>
              <a:rPr lang="ru-RU" dirty="0">
                <a:solidFill>
                  <a:srgbClr val="002060"/>
                </a:solidFill>
              </a:rPr>
              <a:t>   Мулла определил, откуда дует ветер, посмотрел на солнце, нахмурился и сказал: </a:t>
            </a:r>
          </a:p>
          <a:p>
            <a:pPr indent="361950"/>
            <a:r>
              <a:rPr lang="ru-RU" dirty="0">
                <a:solidFill>
                  <a:srgbClr val="002060"/>
                </a:solidFill>
              </a:rPr>
              <a:t>   - Если ты мне спрашиваешь, то у нас будет буря. </a:t>
            </a:r>
          </a:p>
          <a:p>
            <a:pPr indent="361950"/>
            <a:r>
              <a:rPr lang="ru-RU" dirty="0">
                <a:solidFill>
                  <a:srgbClr val="002060"/>
                </a:solidFill>
              </a:rPr>
              <a:t>   Школьный учитель в ужасе сморщил нос и сделал замечание: </a:t>
            </a:r>
          </a:p>
          <a:p>
            <a:pPr indent="361950"/>
            <a:r>
              <a:rPr lang="ru-RU" dirty="0">
                <a:solidFill>
                  <a:srgbClr val="002060"/>
                </a:solidFill>
              </a:rPr>
              <a:t>   - Мулла, ты что, никогда не учил грамматики? Нужно говорить не мне, а меня. </a:t>
            </a:r>
          </a:p>
          <a:p>
            <a:pPr indent="361950"/>
            <a:r>
              <a:rPr lang="ru-RU" dirty="0">
                <a:solidFill>
                  <a:srgbClr val="002060"/>
                </a:solidFill>
              </a:rPr>
              <a:t>   Мулла, которого так отчитали, только пожал плечами и сказал: </a:t>
            </a:r>
          </a:p>
          <a:p>
            <a:pPr indent="361950"/>
            <a:r>
              <a:rPr lang="ru-RU" dirty="0">
                <a:solidFill>
                  <a:srgbClr val="002060"/>
                </a:solidFill>
              </a:rPr>
              <a:t>   - Какое мне дело до грамматики? </a:t>
            </a:r>
          </a:p>
          <a:p>
            <a:pPr indent="361950"/>
            <a:r>
              <a:rPr lang="ru-RU" dirty="0">
                <a:solidFill>
                  <a:srgbClr val="002060"/>
                </a:solidFill>
              </a:rPr>
              <a:t>   Учитель был в отчаянии: </a:t>
            </a:r>
          </a:p>
          <a:p>
            <a:pPr indent="361950"/>
            <a:r>
              <a:rPr lang="ru-RU" dirty="0">
                <a:solidFill>
                  <a:srgbClr val="002060"/>
                </a:solidFill>
              </a:rPr>
              <a:t>   - Ты не знаешь грамматики! Это значит, что половина твоей жизни пропала даром. </a:t>
            </a:r>
          </a:p>
          <a:p>
            <a:pPr indent="361950"/>
            <a:r>
              <a:rPr lang="ru-RU" dirty="0">
                <a:solidFill>
                  <a:srgbClr val="002060"/>
                </a:solidFill>
              </a:rPr>
              <a:t>   Как и предсказывал мулла, горизонт затянулся черными тучами, сильный штормовой ветер подстегивал волны, а лодку носило, как ореховую скорлупу. Громадные волны обрушивались на маленький челн. Тут мулла спросил учителя: </a:t>
            </a:r>
          </a:p>
          <a:p>
            <a:pPr indent="361950"/>
            <a:r>
              <a:rPr lang="ru-RU" dirty="0">
                <a:solidFill>
                  <a:srgbClr val="002060"/>
                </a:solidFill>
              </a:rPr>
              <a:t>   -Ты когда-нибудь учился плавать? </a:t>
            </a:r>
          </a:p>
          <a:p>
            <a:pPr indent="361950"/>
            <a:r>
              <a:rPr lang="ru-RU" dirty="0">
                <a:solidFill>
                  <a:srgbClr val="002060"/>
                </a:solidFill>
              </a:rPr>
              <a:t>   Учитель сказал: </a:t>
            </a:r>
          </a:p>
          <a:p>
            <a:pPr indent="361950"/>
            <a:r>
              <a:rPr lang="ru-RU" dirty="0">
                <a:solidFill>
                  <a:srgbClr val="002060"/>
                </a:solidFill>
              </a:rPr>
              <a:t>   - Нет, зачем мне было учиться плавать? </a:t>
            </a:r>
          </a:p>
          <a:p>
            <a:pPr indent="361950"/>
            <a:r>
              <a:rPr lang="ru-RU" dirty="0">
                <a:solidFill>
                  <a:srgbClr val="002060"/>
                </a:solidFill>
              </a:rPr>
              <a:t>   Мулла, широко улыбаясь, сказал: </a:t>
            </a:r>
          </a:p>
          <a:p>
            <a:pPr indent="361950"/>
            <a:r>
              <a:rPr lang="ru-RU" dirty="0">
                <a:solidFill>
                  <a:srgbClr val="002060"/>
                </a:solidFill>
              </a:rPr>
              <a:t>   - Тогда ты потерял всю свою жизнь: наша лодка того и гляди потонет. </a:t>
            </a:r>
          </a:p>
          <a:p>
            <a:pPr indent="361950"/>
            <a:r>
              <a:rPr lang="ru-RU" dirty="0"/>
              <a:t>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528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956" y="116632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cap="all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Рекомендации для родителей: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606" y="1378229"/>
            <a:ext cx="8229600" cy="146876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Главное –это спокойствие!</a:t>
            </a:r>
          </a:p>
          <a:p>
            <a:pPr marL="0" lvl="0" indent="0">
              <a:buNone/>
            </a:pPr>
            <a:r>
              <a:rPr lang="ru-RU" sz="4000" dirty="0" smtClean="0"/>
              <a:t>Способы снятия напряжения: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45" y="4581393"/>
            <a:ext cx="1440160" cy="2045874"/>
          </a:xfrm>
          <a:prstGeom prst="rect">
            <a:avLst/>
          </a:prstGeom>
          <a:noFill/>
          <a:ln w="508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05561"/>
            <a:ext cx="2580878" cy="1290439"/>
          </a:xfrm>
          <a:prstGeom prst="rect">
            <a:avLst/>
          </a:prstGeom>
          <a:noFill/>
          <a:ln w="508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21211"/>
            <a:ext cx="2682216" cy="1780232"/>
          </a:xfrm>
          <a:prstGeom prst="rect">
            <a:avLst/>
          </a:prstGeom>
          <a:noFill/>
          <a:ln w="508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41247"/>
            <a:ext cx="1971675" cy="1485900"/>
          </a:xfrm>
          <a:prstGeom prst="rect">
            <a:avLst/>
          </a:prstGeom>
          <a:noFill/>
          <a:ln w="508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61380"/>
            <a:ext cx="2348310" cy="1587905"/>
          </a:xfrm>
          <a:prstGeom prst="rect">
            <a:avLst/>
          </a:prstGeom>
          <a:noFill/>
          <a:ln w="508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5" y="2810170"/>
            <a:ext cx="2381250" cy="1552575"/>
          </a:xfrm>
          <a:prstGeom prst="rect">
            <a:avLst/>
          </a:prstGeom>
          <a:noFill/>
          <a:ln w="508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591" y="1988840"/>
            <a:ext cx="1533724" cy="1152890"/>
          </a:xfrm>
          <a:prstGeom prst="rect">
            <a:avLst/>
          </a:prstGeom>
          <a:noFill/>
          <a:ln w="508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71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98393"/>
            <a:ext cx="4464496" cy="354683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Подбадривайте детей, хвалите их за то, что они делают хорошо. Повышайте их уверенность в себе.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988840"/>
            <a:ext cx="3799905" cy="375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804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850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6928" y="1724426"/>
            <a:ext cx="2880320" cy="271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804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97153"/>
            <a:ext cx="5328592" cy="16561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dirty="0"/>
              <a:t>Контролируйте режим подготовки ребенка, не допускайте </a:t>
            </a:r>
            <a:r>
              <a:rPr lang="ru-RU" dirty="0" smtClean="0"/>
              <a:t>перегрузок</a:t>
            </a:r>
            <a:r>
              <a:rPr lang="ru-RU" dirty="0"/>
              <a:t>!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996495" y="1426143"/>
            <a:ext cx="2545721" cy="495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Режим дня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542216" y="2399055"/>
            <a:ext cx="2545721" cy="495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Питание</a:t>
            </a:r>
            <a:endParaRPr lang="ru-RU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089" y="3200335"/>
            <a:ext cx="1943976" cy="145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209" y="4806669"/>
            <a:ext cx="1833736" cy="13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95" y="2399053"/>
            <a:ext cx="2452036" cy="194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86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719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Разработайте с ребенком индивидуальную стратегию по подготовке к экзаменам!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9000"/>
            <a:ext cx="55054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32956" y="116632"/>
            <a:ext cx="82296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cap="all" smtClean="0"/>
              <a:t>Рекомендации для родителей:</a:t>
            </a:r>
            <a:endParaRPr lang="ru-RU" b="1" cap="all" dirty="0"/>
          </a:p>
        </p:txBody>
      </p:sp>
    </p:spTree>
    <p:extLst>
      <p:ext uri="{BB962C8B-B14F-4D97-AF65-F5344CB8AC3E}">
        <p14:creationId xmlns:p14="http://schemas.microsoft.com/office/powerpoint/2010/main" val="371747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Помогите детям </a:t>
            </a:r>
            <a:r>
              <a:rPr lang="ru-RU" dirty="0" smtClean="0"/>
              <a:t>в подготовке к экзаменам!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67" y="188640"/>
            <a:ext cx="84804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2348880"/>
            <a:ext cx="6995592" cy="406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865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956" y="116632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cap="all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Рекомендации для родителей: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08023" y="2492896"/>
            <a:ext cx="3744416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Накануне экзамена обеспечьте ребенку полноценный отдых, он должен отдохнуть и как следует выспаться.</a:t>
            </a:r>
            <a:endParaRPr lang="ru-RU" sz="3200" b="1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672408" cy="489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234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656" y="3501008"/>
            <a:ext cx="5760640" cy="96470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/>
              <a:t>Сколько баллов точно?</a:t>
            </a:r>
            <a:endParaRPr lang="ru-RU" sz="4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3037"/>
            <a:ext cx="84804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92655" y="1480865"/>
            <a:ext cx="5760640" cy="19481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ЕГЭ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Математика – 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Русский язык- 36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85310" y="4509120"/>
            <a:ext cx="5760640" cy="20882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ГИА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Математика – 8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Русский язык- 17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857" y="2105046"/>
            <a:ext cx="29146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154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727</Words>
  <Application>Microsoft Office PowerPoint</Application>
  <PresentationFormat>Экран (4:3)</PresentationFormat>
  <Paragraphs>76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«ПОДГОТОВКА К ЭКЗАМЕНУ. КАК ПРОТИВОСТОЯТЬ СТРЕССУ».</vt:lpstr>
      <vt:lpstr>Презентация PowerPoint</vt:lpstr>
      <vt:lpstr>Рекомендации для родителей:</vt:lpstr>
      <vt:lpstr>Презентация PowerPoint</vt:lpstr>
      <vt:lpstr>Презентация PowerPoint</vt:lpstr>
      <vt:lpstr>Разработайте с ребенком индивидуальную стратегию по подготовке к экзаменам!</vt:lpstr>
      <vt:lpstr>Презентация PowerPoint</vt:lpstr>
      <vt:lpstr>Рекомендации для родителей: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annar</dc:creator>
  <cp:lastModifiedBy>annar</cp:lastModifiedBy>
  <cp:revision>19</cp:revision>
  <dcterms:created xsi:type="dcterms:W3CDTF">2014-04-15T00:21:27Z</dcterms:created>
  <dcterms:modified xsi:type="dcterms:W3CDTF">2014-10-17T01:10:57Z</dcterms:modified>
</cp:coreProperties>
</file>